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18" d="100"/>
          <a:sy n="118" d="100"/>
        </p:scale>
        <p:origin x="-276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100" b="1">
                <a:solidFill>
                  <a:srgbClr val="232323"/>
                </a:solidFill>
                <a:latin typeface="Aptos"/>
              </a:rPr>
              <a:t>Varoluşçu Terapiler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5A5A"/>
                </a:solidFill>
                <a:latin typeface="Aptos"/>
              </a:rPr>
              <a:t>Felsefi altyapı, tarihsel gelişim ve temel yaklaşımlar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97180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00" b="0">
                <a:solidFill>
                  <a:srgbClr val="5A5A5A"/>
                </a:solidFill>
                <a:latin typeface="Aptos"/>
              </a:rPr>
              <a:t>10 slaytlık özet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08076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5A5A5A"/>
                </a:solidFill>
                <a:latin typeface="Aptos"/>
              </a:rPr>
              <a:t>Kaynak: yüklenen sunum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Varoluşçu terapi nedir?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Kolayca tanımlanamayan, felsefe kökenli bir dünya görüşünü paylaşan terapiler grubudur.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Bazı terapistlere göre ayrı bir terapi okulundan çok terapistin takındığı bir tutumdur.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İlişkililik, spontanlık, esneklik ve katı öğretilerden özgürleşme önemlidir.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Terapötik ilişki: işbirlikçi, araştırmacı, dürüst, destekleyici ve empatik bir diyalog.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Amaç: insanın dünyada olma tarzını aydınlatmak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Bireyin dünyada olma tarzını seçmesine, yaratmasına ve sürdürmesine ışık tutmak.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İnsan olmanın ne demek olduğunu anlama ve anlamlandırma çabası.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Özgürlük ve sorumluluğu tanıma, kabul etme ve bunlar doğrultusunda çalışma kapasitesini aydınlatmak.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Soyut açıklamalardan çok kişinin somut yaşantısına ve varoluşuna yaklaşmak.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Felsefi zemin I: hermenötik ve fenomenoloji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Hermenötik: örtük anlamı yorumlamak; görüneni bağlamı ve zaman içindeki oluşumuyla anlamak.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Hermenötik döngü: görüngü ile bağlam arasında sürekli karşılıklı etkileşim.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Dilthey hermenötiği psikolojiye uyarladı; Jaspers, Buber ve özellikle Heidegger üzerinde etkili oldu.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Fenomenoloji: deneyime olabildiğince yakın durmak ve şeylerin anlamını incelemek.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Husserl'in epoche'si: doğal tutumu, inanç ve yargıları askıya alarak fenomene yaklaşma.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Felsefi zemin II: Kierkegaard ve Nietzsche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Kierkegaard: bireysellik, öznellik, kaygı, özgürlük, seçim, sorumluluk ve umutsuzluk.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İnsanın bütünlüklü deneyimini öne çıkarır; yaşamın paradoksları ve gerilimleriyle yüzleşmeyi vurgular.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Kendi hakikatini bulma ve devralınmış belirlenmişliklerden ayrışma.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Nietzsche: kader, trajedi, güç, aşkınlık, bireysellik, etik ve istenç.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Mücadele ve çatışmalar, aşma/aşkınlık ve gerçeği arama sürecinin parçası olarak ele alınır.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Felsefi zemin III: Heidegger, Sartre, Merleau-Ponty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Heidegger: Dasein, dünya-içinde-varolma, birlikte-varolma, fırlatılmışlık, kaygı, sonluluk, zamansallık ve otantiklik.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İnsan dünyaya ve diğerlerine gömülüdür; kaygı ve vicdanın çağrısı otantik varoluşa yöneltebilir.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Sartre: özgürlük ve seçim; “varoluş özden önce gelir”; kötü inanç, kendini belirlenmiş/katı bir varlık olarak görmektir.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Merleau-Ponty: bedensel deneyim, algı, perspektiflilik ve müphemlik; insan dünya ile tek bir sistem olarak var olur.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Varoluşçu terapilerin tarihsel gelişimi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Tek kurucusu yoktur; felsefi zeminleri çeşitlidir ve yaklaşım heterojendir.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20. yüzyıl başlarında Karl Jaspers ve Ludwig Binswanger önemli öncülerdir.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Binswanger fenomenolojik antropoloji; Minkowski zamanın yaşanma biçimi üzerine çalışmıştır.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Dört ana okul: Dasein Analizi, Logoterapi, Varoluşçu Hümanistik Terapi ve Varoluşçu Fenomenolojik Terapi.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Yaklaşım, standardizasyona mesafeli; özerklik ve bireysel uygulama tarzlarını önemser.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Dasein Analizi ve Logoterapi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Dasein Analizi: Binswanger öncülüğünde, Boss ile sistematikleşen ilk varoluşçu terapi okulu.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Temel vurgu: varoluş “kafada” değil, insan ile dünya arasındadır; terapide dünyaya açıklık önemlidir.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Bilinçdışı ve aktarım gibi psikanalitik kavramlar geri plana alınır; şimdi ve gelecek, açıklık-kapalılık ve seçim olanakları önemlidir.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Logoterapi (Frankl): yaşamda anlam bulma; anlamsızlık boşluk, öfke ve noöjenik nevrozla ilişkilendirilir.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Temel teknikler: Sokratik diyalog, çağrı, çelişik niyet ve düşünce odağından çıkarma.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Varoluşçu Hümanistik ve Fenomenolojik Terapi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Varoluşçu Hümanistik Terapi: varoluşçu felsefenin insan potansiyeline odaklanan hümanistik psikolojiyle sentezi.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İnsan indirgenemez bir bütündür; bilinçli, niyetli, seçim ve sorumluluk sahibi bir varlıktır.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Terapötik karşılaşma, anda olma, içsel arayış, otantiklik ve terapistin gerçekliği önemlidir.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Varoluşçu Fenomenolojik Terapi: Laing ve özellikle Van Deurzen/Spinelli çizgileri.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Betimleyici yaklaşım, varsayımları askıya alma, “bilmez” tutum ve kişinin kendi dünyasını ayrıntılı biçimde keşfetmesi öne çıkar.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856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700" b="1">
                <a:solidFill>
                  <a:srgbClr val="232323"/>
                </a:solidFill>
                <a:latin typeface="Aptos"/>
              </a:rPr>
              <a:t>Ortak noktalar ve temel ayrımlar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713232" y="1298448"/>
            <a:ext cx="10744200" cy="18288"/>
          </a:xfrm>
          <a:prstGeom prst="rect">
            <a:avLst/>
          </a:prstGeom>
          <a:solidFill>
            <a:srgbClr val="CDCD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9808" y="1600200"/>
            <a:ext cx="106527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Ortak: amaç otantizm; kişiyi varoluşunun bütünüyle ele almak; somut deneyimlere odaklanmak.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Özgürlük ve sorumlulukları görmeye ve bunlar doğrultusunda hareket etmeye cesaretlendirme.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Olumsuz duygu ve deneyimlere açılma; terapistin gerçek, samimi ve doğrudan tutumu; esneklik.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Ayrımlar: Logoterapi daha yönlendirici ve varoluşçu varsayımlarla hareket eder; Fenomenolojik Terapi varsayımları paranteze alır.</a:t>
            </a:r>
          </a:p>
          <a:p>
            <a:pPr>
              <a:lnSpc>
                <a:spcPct val="108000"/>
              </a:lnSpc>
              <a:spcAft>
                <a:spcPts val="1400"/>
              </a:spcAft>
              <a:defRPr sz="1700">
                <a:solidFill>
                  <a:srgbClr val="232323"/>
                </a:solidFill>
                <a:latin typeface="Aptos"/>
              </a:defRPr>
            </a:pPr>
            <a:r>
              <a:t>• Hümanistik yaklaşım terapötik karşılaşmayı ve bireyselleşmeyi; Van Deurzen ise ikilemler, kutuplar ve kişiler-üstü bağlamı daha fazla vurgular.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52760" y="6400800"/>
            <a:ext cx="640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5A5A5A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</TotalTime>
  <Words>727</Words>
  <Application>Microsoft Office PowerPoint</Application>
  <PresentationFormat>Özel</PresentationFormat>
  <Paragraphs>64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Casper</cp:lastModifiedBy>
  <cp:revision>2</cp:revision>
  <dcterms:created xsi:type="dcterms:W3CDTF">2013-01-27T09:14:16Z</dcterms:created>
  <dcterms:modified xsi:type="dcterms:W3CDTF">2026-09-17T19:44:48Z</dcterms:modified>
  <cp:category/>
</cp:coreProperties>
</file>